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9" r:id="rId4"/>
    <p:sldId id="260" r:id="rId5"/>
    <p:sldId id="262" r:id="rId6"/>
    <p:sldId id="266" r:id="rId7"/>
    <p:sldId id="261" r:id="rId8"/>
    <p:sldId id="265" r:id="rId9"/>
    <p:sldId id="267" r:id="rId10"/>
    <p:sldId id="263" r:id="rId11"/>
    <p:sldId id="264" r:id="rId12"/>
    <p:sldId id="25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191" autoAdjust="0"/>
    <p:restoredTop sz="94660"/>
  </p:normalViewPr>
  <p:slideViewPr>
    <p:cSldViewPr>
      <p:cViewPr>
        <p:scale>
          <a:sx n="75" d="100"/>
          <a:sy n="75" d="100"/>
        </p:scale>
        <p:origin x="-1284" y="-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rand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rand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rand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651A3246-1573-4D0D-AEAB-F41EE00597D7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2A3C02C1-C221-4DE9-B2CC-D6CE44B54E3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random/>
  </p:transition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twowritingteachers.wordpress.com/2012/10/04/digital-text-bins/" TargetMode="External"/><Relationship Id="rId2" Type="http://schemas.openxmlformats.org/officeDocument/2006/relationships/hyperlink" Target="https://docs.google.com/document/d/1Umm-p6mO0w5qtI2S-6Km7_p8MAp5vAxbA32hXqPTcJg/edit?pli=1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://mscodysclass.wikispaces.com/Reading+Web+2.0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://mscodysclass.wikispaces.com/Reading+Web+2.0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readworks.org/" TargetMode="External"/><Relationship Id="rId2" Type="http://schemas.openxmlformats.org/officeDocument/2006/relationships/hyperlink" Target="http://www.masteryconnect.com/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englishcompanion.ning.com/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eisforexplore.blogspot.com/2012/07/bubblr.html" TargetMode="External"/><Relationship Id="rId2" Type="http://schemas.openxmlformats.org/officeDocument/2006/relationships/hyperlink" Target="http://teacher.scholastic.com/activities/scrapbook/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zooburst.com/zb_books-viewer.php?book=zb02_506c9b93178a7" TargetMode="External"/><Relationship Id="rId2" Type="http://schemas.openxmlformats.org/officeDocument/2006/relationships/hyperlink" Target="http://www.starfall.com/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reading.ecb.org/student/entry.html?login=angie00146" TargetMode="Externa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creator.museumbox.e2bn.org/mediaCreator/show/28" TargetMode="External"/><Relationship Id="rId2" Type="http://schemas.openxmlformats.org/officeDocument/2006/relationships/hyperlink" Target="http://creator.museumbox.e2bn.org/mediaCreator/show/357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creator.museumbox.e2bn.org/mediaCreator/show/7" TargetMode="Externa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mscodysclass.wikispaces.com/" TargetMode="External"/><Relationship Id="rId2" Type="http://schemas.openxmlformats.org/officeDocument/2006/relationships/hyperlink" Target="http://mrsroncone.wikispaces.com/Ways+to+use+a+wiki+in+your+classroom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ilearn.wv.kyschools.us/codyblog/default.aspx" TargetMode="Externa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nstructables.com/pages/search/search.jsp?cx=partner-pub-1783560022203827%3Anpr2q7v5m6t&amp;cof=FORID%3A11&amp;ie=ISO-8859-1&amp;q=paper+airplanes" TargetMode="External"/><Relationship Id="rId2" Type="http://schemas.openxmlformats.org/officeDocument/2006/relationships/hyperlink" Target="http://www.instructables.com/tag/type-id/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kids.nationalgeographic.com/kids/animals/creaturefeature/adelie-penguin/" TargetMode="External"/><Relationship Id="rId4" Type="http://schemas.openxmlformats.org/officeDocument/2006/relationships/hyperlink" Target="http://science.howstuffworks.com/environmental/life/cellular-microscopic/bacteria-communication.htm" TargetMode="Externa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hellokids.com/r_402/reading-online" TargetMode="External"/><Relationship Id="rId2" Type="http://schemas.openxmlformats.org/officeDocument/2006/relationships/hyperlink" Target="http://www.onlineschools.org/study-hall/100-best-book-blogs-for-kids-tweens-and-teens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blogsforkids.org/" TargetMode="External"/><Relationship Id="rId5" Type="http://schemas.openxmlformats.org/officeDocument/2006/relationships/hyperlink" Target="http://blogs.scholastic.com/kidspress/" TargetMode="External"/><Relationship Id="rId4" Type="http://schemas.openxmlformats.org/officeDocument/2006/relationships/hyperlink" Target="http://blog.scholastic.com/" TargetMode="Externa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twurdy.com/index.php?searchTerms=bullying&amp;redType=norm&amp;pageNo" TargetMode="External"/><Relationship Id="rId2" Type="http://schemas.openxmlformats.org/officeDocument/2006/relationships/hyperlink" Target="http://www.kyvl.org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Web 2.0 for Reading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Amy Cody </a:t>
            </a:r>
          </a:p>
          <a:p>
            <a:r>
              <a:rPr lang="en-US" dirty="0" smtClean="0"/>
              <a:t>Educator- Walton-Verona MS</a:t>
            </a:r>
          </a:p>
          <a:p>
            <a:r>
              <a:rPr lang="en-US" dirty="0" smtClean="0"/>
              <a:t>National Board Certified EA/ELA</a:t>
            </a:r>
          </a:p>
          <a:p>
            <a:endParaRPr lang="en-US" dirty="0"/>
          </a:p>
        </p:txBody>
      </p:sp>
    </p:spTree>
  </p:cSld>
  <p:clrMapOvr>
    <a:masterClrMapping/>
  </p:clrMapOvr>
  <p:transition>
    <p:cover dir="rd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Digital Text Bins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>
              <a:hlinkClick r:id="rId2"/>
            </a:endParaRPr>
          </a:p>
          <a:p>
            <a:r>
              <a:rPr lang="en-US" dirty="0" smtClean="0">
                <a:hlinkClick r:id="rId2"/>
              </a:rPr>
              <a:t>https://docs.google.com/document/d/1Umm-p6mO0w5qtI2S-6Km7_p8MAp5vAxbA32hXqPTcJg/edit?pli=1</a:t>
            </a:r>
            <a:endParaRPr lang="en-US" dirty="0" smtClean="0"/>
          </a:p>
          <a:p>
            <a:r>
              <a:rPr lang="en-US" dirty="0" smtClean="0"/>
              <a:t>About- </a:t>
            </a:r>
            <a:r>
              <a:rPr lang="en-US" dirty="0" smtClean="0">
                <a:hlinkClick r:id="rId3"/>
              </a:rPr>
              <a:t>http://twowritingteachers.wordpress.com/2012/10/04/digital-text-bins/</a:t>
            </a:r>
            <a:r>
              <a:rPr lang="en-US" dirty="0" smtClean="0"/>
              <a:t> </a:t>
            </a:r>
          </a:p>
          <a:p>
            <a:endParaRPr lang="en-US" dirty="0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Reading Activity Using PPT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Good for centers- </a:t>
            </a:r>
          </a:p>
          <a:p>
            <a:r>
              <a:rPr lang="en-US" dirty="0" smtClean="0"/>
              <a:t>Good for one computer class room</a:t>
            </a:r>
          </a:p>
          <a:p>
            <a:r>
              <a:rPr lang="en-US" dirty="0" smtClean="0"/>
              <a:t>Self- Led/use journal for answering</a:t>
            </a:r>
          </a:p>
          <a:p>
            <a:endParaRPr lang="en-US" dirty="0" smtClean="0"/>
          </a:p>
          <a:p>
            <a:r>
              <a:rPr lang="en-US" b="1" dirty="0" smtClean="0">
                <a:hlinkClick r:id="rId2"/>
              </a:rPr>
              <a:t>http://mscodysclass.wikispaces.com/Reading+Web+2.0</a:t>
            </a:r>
            <a:r>
              <a:rPr lang="en-US" b="1" dirty="0" smtClean="0"/>
              <a:t>+ </a:t>
            </a:r>
          </a:p>
          <a:p>
            <a:r>
              <a:rPr lang="en-US" dirty="0" smtClean="0"/>
              <a:t> See Cool Reading Activities PPT and blank template. </a:t>
            </a:r>
            <a:endParaRPr lang="en-US" dirty="0"/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website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600200" y="2438401"/>
            <a:ext cx="5791200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400" b="1" dirty="0" smtClean="0">
                <a:hlinkClick r:id="rId2"/>
              </a:rPr>
              <a:t>http://mscodysclass.wikispaces.com/Reading+Web+2.0</a:t>
            </a:r>
            <a:r>
              <a:rPr lang="en-US" sz="4400" b="1" dirty="0" smtClean="0"/>
              <a:t>+ </a:t>
            </a:r>
            <a:endParaRPr lang="en-US" sz="4400" b="1" dirty="0"/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solidFill>
                  <a:srgbClr val="FF0000"/>
                </a:solidFill>
              </a:rPr>
              <a:t>Some GREAT Resources</a:t>
            </a:r>
            <a:endParaRPr lang="en-US" b="1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>
                <a:hlinkClick r:id="rId2"/>
              </a:rPr>
              <a:t>www.masteryconnect.com</a:t>
            </a:r>
            <a:r>
              <a:rPr lang="en-US" dirty="0" smtClean="0"/>
              <a:t> – Common core assessments for </a:t>
            </a:r>
            <a:r>
              <a:rPr lang="en-US" dirty="0" smtClean="0"/>
              <a:t>all </a:t>
            </a:r>
            <a:r>
              <a:rPr lang="en-US" dirty="0" smtClean="0"/>
              <a:t>grade levels</a:t>
            </a:r>
          </a:p>
          <a:p>
            <a:r>
              <a:rPr lang="en-US" dirty="0" smtClean="0">
                <a:hlinkClick r:id="rId3"/>
              </a:rPr>
              <a:t>http://www.readworks.org/</a:t>
            </a:r>
            <a:r>
              <a:rPr lang="en-US" dirty="0" smtClean="0"/>
              <a:t>  </a:t>
            </a:r>
          </a:p>
          <a:p>
            <a:pPr lvl="1"/>
            <a:r>
              <a:rPr lang="en-US" dirty="0" smtClean="0"/>
              <a:t>1,000 Reading </a:t>
            </a:r>
            <a:r>
              <a:rPr lang="en-US" dirty="0" smtClean="0"/>
              <a:t>passages- All content areas</a:t>
            </a:r>
            <a:endParaRPr lang="en-US" dirty="0" smtClean="0"/>
          </a:p>
          <a:p>
            <a:pPr lvl="1"/>
            <a:r>
              <a:rPr lang="en-US" dirty="0" smtClean="0"/>
              <a:t>Common Core Aligned</a:t>
            </a:r>
          </a:p>
          <a:p>
            <a:pPr lvl="1"/>
            <a:r>
              <a:rPr lang="en-US" dirty="0" smtClean="0"/>
              <a:t>Novel Units and lessons for reading instruction</a:t>
            </a:r>
          </a:p>
          <a:p>
            <a:pPr lvl="1">
              <a:buNone/>
            </a:pPr>
            <a:endParaRPr lang="en-US" dirty="0" smtClean="0"/>
          </a:p>
          <a:p>
            <a:pPr lvl="1">
              <a:buFont typeface="Courier New" pitchFamily="49" charset="0"/>
              <a:buChar char="o"/>
            </a:pPr>
            <a:r>
              <a:rPr lang="en-US" b="1" dirty="0" smtClean="0"/>
              <a:t>English companion Ning- </a:t>
            </a:r>
            <a:r>
              <a:rPr lang="en-US" dirty="0" smtClean="0"/>
              <a:t>Reading, grade level, Common Core forums started by Jim Burke- </a:t>
            </a:r>
            <a:r>
              <a:rPr lang="en-US" dirty="0" smtClean="0">
                <a:solidFill>
                  <a:schemeClr val="accent2">
                    <a:lumMod val="60000"/>
                    <a:lumOff val="40000"/>
                  </a:schemeClr>
                </a:solidFill>
                <a:hlinkClick r:id="rId4"/>
              </a:rPr>
              <a:t>http://englishcompanion.ning.com/</a:t>
            </a:r>
            <a:r>
              <a:rPr lang="en-US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 </a:t>
            </a:r>
          </a:p>
          <a:p>
            <a:pPr lvl="1"/>
            <a:endParaRPr lang="en-US" dirty="0"/>
          </a:p>
          <a:p>
            <a:pPr lvl="1" algn="ctr">
              <a:buNone/>
            </a:pPr>
            <a:r>
              <a:rPr lang="en-US" dirty="0" smtClean="0">
                <a:solidFill>
                  <a:srgbClr val="FF0000"/>
                </a:solidFill>
              </a:rPr>
              <a:t>Best part- ALL are FREE!! </a:t>
            </a:r>
          </a:p>
        </p:txBody>
      </p:sp>
    </p:spTree>
  </p:cSld>
  <p:clrMapOvr>
    <a:masterClrMapping/>
  </p:clrMapOvr>
  <p:transition>
    <p:blinds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Tools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/>
            <a:r>
              <a:rPr lang="en-US" b="1" dirty="0" smtClean="0"/>
              <a:t>Reader’s </a:t>
            </a:r>
            <a:r>
              <a:rPr lang="en-US" b="1" dirty="0" smtClean="0"/>
              <a:t>Response Activity- </a:t>
            </a:r>
            <a:r>
              <a:rPr lang="en-US" b="1" dirty="0" smtClean="0">
                <a:hlinkClick r:id="rId2"/>
              </a:rPr>
              <a:t>http://teacher.scholastic.com/activities/scrapbook/</a:t>
            </a:r>
            <a:r>
              <a:rPr lang="en-US" b="1" dirty="0" smtClean="0"/>
              <a:t> </a:t>
            </a:r>
            <a:endParaRPr lang="en-US" b="1" dirty="0" smtClean="0"/>
          </a:p>
          <a:p>
            <a:pPr marL="514350" indent="-514350"/>
            <a:r>
              <a:rPr lang="en-US" b="1" dirty="0" err="1" smtClean="0"/>
              <a:t>Bublr</a:t>
            </a:r>
            <a:r>
              <a:rPr lang="en-US" b="1" dirty="0" smtClean="0"/>
              <a:t>- </a:t>
            </a:r>
            <a:r>
              <a:rPr lang="en-US" b="1" dirty="0" smtClean="0">
                <a:hlinkClick r:id="rId3"/>
              </a:rPr>
              <a:t>http://</a:t>
            </a:r>
            <a:r>
              <a:rPr lang="en-US" b="1" dirty="0" smtClean="0">
                <a:hlinkClick r:id="rId3"/>
              </a:rPr>
              <a:t>eisforexplore.blogspot.com/2012/07/bubblr.html</a:t>
            </a:r>
            <a:r>
              <a:rPr lang="en-US" b="1" dirty="0" smtClean="0"/>
              <a:t>  Create Comic Strips that reflect understanding</a:t>
            </a:r>
          </a:p>
        </p:txBody>
      </p:sp>
    </p:spTree>
  </p:cSld>
  <p:clrMapOvr>
    <a:masterClrMapping/>
  </p:clrMapOvr>
  <p:transition>
    <p:checker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Tools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Beginning and early readers- </a:t>
            </a:r>
            <a:r>
              <a:rPr lang="en-US" dirty="0" err="1" smtClean="0"/>
              <a:t>StarFall</a:t>
            </a:r>
            <a:r>
              <a:rPr lang="en-US" dirty="0" smtClean="0"/>
              <a:t>- </a:t>
            </a:r>
            <a:r>
              <a:rPr lang="en-US" dirty="0" smtClean="0">
                <a:hlinkClick r:id="rId2"/>
              </a:rPr>
              <a:t>http://www.starfall.com/</a:t>
            </a:r>
            <a:r>
              <a:rPr lang="en-US" dirty="0" smtClean="0"/>
              <a:t> </a:t>
            </a:r>
          </a:p>
          <a:p>
            <a:r>
              <a:rPr lang="en-US" dirty="0" smtClean="0">
                <a:hlinkClick r:id="rId3"/>
              </a:rPr>
              <a:t>http://www.zooburst.com/zb_books-viewer.php?book=zb02_506c9b93178a7</a:t>
            </a:r>
            <a:r>
              <a:rPr lang="en-US" dirty="0" smtClean="0"/>
              <a:t>  Make and read pop-up books! </a:t>
            </a:r>
          </a:p>
          <a:p>
            <a:r>
              <a:rPr lang="en-US" dirty="0" smtClean="0"/>
              <a:t>Reading Strategies Tutorial- </a:t>
            </a:r>
            <a:r>
              <a:rPr lang="en-US" dirty="0" smtClean="0">
                <a:hlinkClick r:id="rId4"/>
              </a:rPr>
              <a:t>http://reading.ecb.org/student/entry.html?login=angie00146</a:t>
            </a:r>
            <a:r>
              <a:rPr lang="en-US" dirty="0" smtClean="0"/>
              <a:t> </a:t>
            </a:r>
          </a:p>
          <a:p>
            <a:endParaRPr lang="en-US" dirty="0"/>
          </a:p>
        </p:txBody>
      </p:sp>
    </p:spTree>
  </p:cSld>
  <p:clrMapOvr>
    <a:masterClrMapping/>
  </p:clrMapOvr>
  <p:transition>
    <p:comb dir="vert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Tools for Comprehension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Museum box- </a:t>
            </a:r>
            <a:r>
              <a:rPr lang="en-US" dirty="0" smtClean="0">
                <a:hlinkClick r:id="rId2"/>
              </a:rPr>
              <a:t>http://creator.museumbox.e2bn.org/mediaCreator/show/357</a:t>
            </a:r>
            <a:r>
              <a:rPr lang="en-US" dirty="0" smtClean="0"/>
              <a:t> </a:t>
            </a:r>
          </a:p>
          <a:p>
            <a:r>
              <a:rPr lang="en-US" dirty="0" smtClean="0"/>
              <a:t>Character Analysis- </a:t>
            </a:r>
            <a:r>
              <a:rPr lang="en-US" dirty="0" smtClean="0">
                <a:hlinkClick r:id="rId3"/>
              </a:rPr>
              <a:t>http://creator.museumbox.e2bn.org/mediaCreator/show/28</a:t>
            </a:r>
            <a:r>
              <a:rPr lang="en-US" dirty="0" smtClean="0"/>
              <a:t> </a:t>
            </a:r>
          </a:p>
          <a:p>
            <a:r>
              <a:rPr lang="en-US" dirty="0" smtClean="0">
                <a:hlinkClick r:id="rId4"/>
              </a:rPr>
              <a:t>http://creator.museumbox.e2bn.org/mediaCreator/show/7</a:t>
            </a:r>
            <a:r>
              <a:rPr lang="en-US" dirty="0" smtClean="0"/>
              <a:t>  Best example </a:t>
            </a:r>
            <a:endParaRPr lang="en-US" dirty="0"/>
          </a:p>
        </p:txBody>
      </p:sp>
    </p:spTree>
  </p:cSld>
  <p:clrMapOvr>
    <a:masterClrMapping/>
  </p:clrMapOvr>
  <p:transition>
    <p:plus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Wikis- can reveal comprehension too!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http://mrsroncone.wikispaces.com/Ways+to+use+a+wiki+in+your+classroom</a:t>
            </a:r>
            <a:r>
              <a:rPr lang="en-US" dirty="0" smtClean="0"/>
              <a:t>  Educational ways to use a Wiki in the classroom. </a:t>
            </a:r>
          </a:p>
          <a:p>
            <a:r>
              <a:rPr lang="en-US" dirty="0" smtClean="0">
                <a:hlinkClick r:id="rId3"/>
              </a:rPr>
              <a:t>http://mscodysclass.wikispaces.com/</a:t>
            </a:r>
            <a:r>
              <a:rPr lang="en-US" dirty="0" smtClean="0"/>
              <a:t>  My wiki and blog about technology – click on the </a:t>
            </a:r>
            <a:r>
              <a:rPr lang="en-US" dirty="0" err="1" smtClean="0"/>
              <a:t>Blogspot</a:t>
            </a:r>
            <a:r>
              <a:rPr lang="en-US" dirty="0" smtClean="0"/>
              <a:t> link to go to page devoted entirely to use of Wikis and blogs. </a:t>
            </a:r>
          </a:p>
          <a:p>
            <a:r>
              <a:rPr lang="en-US" dirty="0" smtClean="0"/>
              <a:t>My Wiki/Blog- MS/HS </a:t>
            </a:r>
            <a:r>
              <a:rPr lang="en-US" dirty="0" smtClean="0">
                <a:hlinkClick r:id="rId4"/>
              </a:rPr>
              <a:t>http://ilearn.wv.kyschools.us/codyblog/default.aspx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Different Reading Experiences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err="1" smtClean="0"/>
              <a:t>Instructables</a:t>
            </a:r>
            <a:r>
              <a:rPr lang="en-US" dirty="0" smtClean="0"/>
              <a:t>- How </a:t>
            </a:r>
            <a:r>
              <a:rPr lang="en-US" dirty="0" err="1" smtClean="0"/>
              <a:t>to’s</a:t>
            </a:r>
            <a:r>
              <a:rPr lang="en-US" dirty="0" smtClean="0"/>
              <a:t> to read and create: </a:t>
            </a:r>
          </a:p>
          <a:p>
            <a:pPr>
              <a:buNone/>
            </a:pPr>
            <a:r>
              <a:rPr lang="en-US" dirty="0" smtClean="0">
                <a:hlinkClick r:id="rId2"/>
              </a:rPr>
              <a:t>http://www.instructables.com/tag/type-id/</a:t>
            </a:r>
            <a:r>
              <a:rPr lang="en-US" dirty="0" smtClean="0"/>
              <a:t> </a:t>
            </a:r>
            <a:endParaRPr lang="en-US" dirty="0" smtClean="0"/>
          </a:p>
          <a:p>
            <a:pPr>
              <a:buNone/>
            </a:pPr>
            <a:r>
              <a:rPr lang="en-US" dirty="0" smtClean="0">
                <a:hlinkClick r:id="rId3"/>
              </a:rPr>
              <a:t>http://</a:t>
            </a:r>
            <a:r>
              <a:rPr lang="en-US" dirty="0" smtClean="0">
                <a:hlinkClick r:id="rId3"/>
              </a:rPr>
              <a:t>www.instructables.com/pages/search/search.jsp?cx=partner-pub-1783560022203827%3Anpr2q7v5m6t&amp;cof=FORID%3A11&amp;ie=ISO-8859-1&amp;q=paper+airplanes</a:t>
            </a:r>
            <a:r>
              <a:rPr lang="en-US" dirty="0" smtClean="0"/>
              <a:t>  Paper </a:t>
            </a:r>
            <a:r>
              <a:rPr lang="en-US" smtClean="0"/>
              <a:t>Airplanes Example</a:t>
            </a:r>
            <a:endParaRPr lang="en-US" dirty="0" smtClean="0"/>
          </a:p>
          <a:p>
            <a:pPr>
              <a:buNone/>
            </a:pPr>
            <a:endParaRPr lang="en-US" dirty="0"/>
          </a:p>
          <a:p>
            <a:r>
              <a:rPr lang="en-US" dirty="0" smtClean="0"/>
              <a:t>How Stuff Works- Not all content is suitable for students! </a:t>
            </a:r>
            <a:r>
              <a:rPr lang="en-US" dirty="0" smtClean="0">
                <a:hlinkClick r:id="rId4"/>
              </a:rPr>
              <a:t>http://science.howstuffworks.com/environmental/life/cellular-microscopic/bacteria-communication.htm</a:t>
            </a:r>
            <a:r>
              <a:rPr lang="en-US" dirty="0" smtClean="0"/>
              <a:t> </a:t>
            </a:r>
          </a:p>
          <a:p>
            <a:r>
              <a:rPr lang="en-US" dirty="0" smtClean="0">
                <a:hlinkClick r:id="rId5"/>
              </a:rPr>
              <a:t>http://kids.nationalgeographic.com/kids/animals/creaturefeature/adelie-penguin/</a:t>
            </a:r>
            <a:r>
              <a:rPr lang="en-US" dirty="0" smtClean="0"/>
              <a:t>  Animals- Video/Text/Maps/Photos, etc. </a:t>
            </a:r>
          </a:p>
          <a:p>
            <a:endParaRPr lang="en-US" dirty="0"/>
          </a:p>
        </p:txBody>
      </p:sp>
    </p:spTree>
  </p:cSld>
  <p:clrMapOvr>
    <a:masterClrMapping/>
  </p:clrMapOvr>
  <p:transition>
    <p:wheel spokes="8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Blogs for reading: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100 Best Book Blogs for kids and teens- </a:t>
            </a:r>
            <a:r>
              <a:rPr lang="en-US" dirty="0" smtClean="0">
                <a:hlinkClick r:id="rId2"/>
              </a:rPr>
              <a:t>http://www.onlineschools.org/study-hall/100-best-book-blogs-for-kids-tweens-and-teens/</a:t>
            </a:r>
            <a:r>
              <a:rPr lang="en-US" dirty="0" smtClean="0"/>
              <a:t> </a:t>
            </a:r>
          </a:p>
          <a:p>
            <a:r>
              <a:rPr lang="en-US" dirty="0" smtClean="0"/>
              <a:t>Kids blog- </a:t>
            </a:r>
            <a:r>
              <a:rPr lang="en-US" dirty="0" smtClean="0">
                <a:hlinkClick r:id="rId3"/>
              </a:rPr>
              <a:t>http://www.hellokids.com/r_402/reading-online</a:t>
            </a:r>
            <a:r>
              <a:rPr lang="en-US" dirty="0" smtClean="0"/>
              <a:t> Negative- ads and pop ups</a:t>
            </a:r>
          </a:p>
          <a:p>
            <a:r>
              <a:rPr lang="en-US" dirty="0" smtClean="0"/>
              <a:t>Scholastic Blog for Kids- </a:t>
            </a:r>
            <a:r>
              <a:rPr lang="en-US" dirty="0" smtClean="0">
                <a:hlinkClick r:id="rId4"/>
              </a:rPr>
              <a:t>http://blog.scholastic.com/</a:t>
            </a:r>
            <a:r>
              <a:rPr lang="en-US" dirty="0" smtClean="0"/>
              <a:t> </a:t>
            </a:r>
          </a:p>
          <a:p>
            <a:r>
              <a:rPr lang="en-US" dirty="0" smtClean="0">
                <a:hlinkClick r:id="rId5"/>
              </a:rPr>
              <a:t>http://blogs.scholastic.com/kidspress/</a:t>
            </a:r>
            <a:r>
              <a:rPr lang="en-US" dirty="0" smtClean="0"/>
              <a:t> </a:t>
            </a:r>
          </a:p>
          <a:p>
            <a:r>
              <a:rPr lang="en-US" dirty="0" smtClean="0">
                <a:hlinkClick r:id="rId6"/>
              </a:rPr>
              <a:t>http://www.blogsforkids.org/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  <p:transition>
    <p:cover dir="ru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Leveled Texts- KYVL/</a:t>
            </a:r>
            <a:r>
              <a:rPr lang="en-US" dirty="0" err="1" smtClean="0"/>
              <a:t>Twurdy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www.kyvl.org</a:t>
            </a:r>
            <a:endParaRPr lang="en-US" dirty="0" smtClean="0"/>
          </a:p>
          <a:p>
            <a:pPr lvl="1"/>
            <a:r>
              <a:rPr lang="en-US" dirty="0" smtClean="0"/>
              <a:t>Wvms001  booger65  (don’t ask!) </a:t>
            </a:r>
          </a:p>
          <a:p>
            <a:pPr lvl="1"/>
            <a:r>
              <a:rPr lang="en-US" dirty="0" err="1" smtClean="0"/>
              <a:t>Mags</a:t>
            </a:r>
            <a:r>
              <a:rPr lang="en-US" dirty="0" smtClean="0"/>
              <a:t>/Newspapers/Search term and choose </a:t>
            </a:r>
            <a:r>
              <a:rPr lang="en-US" dirty="0" err="1" smtClean="0"/>
              <a:t>lexile</a:t>
            </a:r>
            <a:r>
              <a:rPr lang="en-US" dirty="0" smtClean="0"/>
              <a:t> level</a:t>
            </a:r>
          </a:p>
          <a:p>
            <a:pPr lvl="1"/>
            <a:r>
              <a:rPr lang="en-US" dirty="0" smtClean="0"/>
              <a:t>You can download the PDF files to create digital text bins (next slide) </a:t>
            </a:r>
          </a:p>
          <a:p>
            <a:r>
              <a:rPr lang="en-US" b="1" dirty="0" err="1" smtClean="0"/>
              <a:t>Twurdy</a:t>
            </a:r>
            <a:r>
              <a:rPr lang="en-US" b="1" dirty="0" smtClean="0"/>
              <a:t>- Search by Reading </a:t>
            </a:r>
            <a:r>
              <a:rPr lang="en-US" b="1" smtClean="0"/>
              <a:t>level- Websites- </a:t>
            </a:r>
            <a:r>
              <a:rPr lang="en-US" b="1" smtClean="0">
                <a:hlinkClick r:id="rId3"/>
              </a:rPr>
              <a:t>http</a:t>
            </a:r>
            <a:r>
              <a:rPr lang="en-US" b="1" dirty="0" smtClean="0">
                <a:hlinkClick r:id="rId3"/>
              </a:rPr>
              <a:t>://www.twurdy.com/index.php?searchTerms=bullying&amp;redType=norm&amp;pageNo</a:t>
            </a:r>
            <a:r>
              <a:rPr lang="en-US" b="1" dirty="0" smtClean="0"/>
              <a:t>= </a:t>
            </a:r>
          </a:p>
          <a:p>
            <a:endParaRPr lang="en-US" dirty="0"/>
          </a:p>
        </p:txBody>
      </p:sp>
    </p:spTree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32196</TotalTime>
  <Words>361</Words>
  <Application>Microsoft Office PowerPoint</Application>
  <PresentationFormat>On-screen Show (4:3)</PresentationFormat>
  <Paragraphs>61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Opulent</vt:lpstr>
      <vt:lpstr>Web 2.0 for Reading </vt:lpstr>
      <vt:lpstr>Some GREAT Resources</vt:lpstr>
      <vt:lpstr>Tools</vt:lpstr>
      <vt:lpstr>Tools</vt:lpstr>
      <vt:lpstr>Tools for Comprehension</vt:lpstr>
      <vt:lpstr>Wikis- can reveal comprehension too! </vt:lpstr>
      <vt:lpstr>Different Reading Experiences</vt:lpstr>
      <vt:lpstr>Blogs for reading: </vt:lpstr>
      <vt:lpstr>Leveled Texts- KYVL/Twurdy</vt:lpstr>
      <vt:lpstr>Digital Text Bins</vt:lpstr>
      <vt:lpstr>Reading Activity Using PPT</vt:lpstr>
      <vt:lpstr>My website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Amy</dc:creator>
  <cp:lastModifiedBy>Amy</cp:lastModifiedBy>
  <cp:revision>43</cp:revision>
  <dcterms:created xsi:type="dcterms:W3CDTF">2012-10-08T20:57:36Z</dcterms:created>
  <dcterms:modified xsi:type="dcterms:W3CDTF">2012-10-31T23:20:42Z</dcterms:modified>
</cp:coreProperties>
</file>